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Instrument Sans Medium" panose="020B0604020202020204" charset="0"/>
      <p:regular r:id="rId15"/>
    </p:embeddedFont>
    <p:embeddedFont>
      <p:font typeface="Open Sans" panose="020F0502020204030204" pitchFamily="34" charset="0"/>
      <p:regular r:id="rId16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1557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hyperlink" Target="https://github.com/code-corhuila/sistemas-distribuidos-2025-a/blob/feature/HU-02/backend/AgendaManager/Dockerfil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8582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5574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Configuración de Jenkins y Docker con Dockerfile personalizado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622244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Guía técnica para crear, construir y configurar Jenkins dentro de contenedores Docker.
OSCAR MAURICIO AREIZA PARAMO</a:t>
            </a:r>
            <a:endParaRPr lang="en-US" sz="1750" dirty="0"/>
          </a:p>
        </p:txBody>
      </p:sp>
      <p:pic>
        <p:nvPicPr>
          <p:cNvPr id="1030" name="Picture 6" descr="How to Backup and Restore Jenkins. Complete Guide | by oleksii_y | Medium">
            <a:extLst>
              <a:ext uri="{FF2B5EF4-FFF2-40B4-BE49-F238E27FC236}">
                <a16:creationId xmlns:a16="http://schemas.microsoft.com/office/drawing/2014/main" id="{2F572665-64EA-AFEA-867F-8B22C47699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3040" y="2973545"/>
            <a:ext cx="3458786" cy="3458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67239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2085" y="562332"/>
            <a:ext cx="7712631" cy="12780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Creación del Dockerfile Personalizado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202085" y="2147054"/>
            <a:ext cx="7712631" cy="1854994"/>
          </a:xfrm>
          <a:prstGeom prst="roundRect">
            <a:avLst>
              <a:gd name="adj" fmla="val 1654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5" name="Text 2"/>
          <p:cNvSpPr/>
          <p:nvPr/>
        </p:nvSpPr>
        <p:spPr>
          <a:xfrm>
            <a:off x="6406515" y="2351484"/>
            <a:ext cx="7303770" cy="669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Crea un archivo </a:t>
            </a:r>
            <a:r>
              <a:rPr lang="en-US" sz="2000" dirty="0">
                <a:solidFill>
                  <a:srgbClr val="BFBFBF"/>
                </a:solidFill>
                <a:highlight>
                  <a:srgbClr val="49490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Dockerfile</a:t>
            </a:r>
            <a:r>
              <a:rPr lang="en-US" sz="20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con la configuración necesaria, o usa la  existente.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06515" y="3143488"/>
            <a:ext cx="7303770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u="sng" dirty="0">
                <a:solidFill>
                  <a:srgbClr val="F5F547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https://github.com/code-corhuila/sistemas-distribuidos-2025-a/blob/feature/HU-02/backend/AgendaManager/Dockerfile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02085" y="4206478"/>
            <a:ext cx="7712631" cy="3903583"/>
          </a:xfrm>
          <a:prstGeom prst="roundRect">
            <a:avLst>
              <a:gd name="adj" fmla="val 786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s-CO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6515" y="4410908"/>
            <a:ext cx="7303770" cy="349472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8601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8060" y="2910840"/>
            <a:ext cx="7596187" cy="5965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Construcción de la Imagen Docker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68060" y="3793569"/>
            <a:ext cx="429458" cy="429458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5" name="Text 2"/>
          <p:cNvSpPr/>
          <p:nvPr/>
        </p:nvSpPr>
        <p:spPr>
          <a:xfrm>
            <a:off x="739616" y="3829288"/>
            <a:ext cx="286226" cy="3579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1288375" y="3829288"/>
            <a:ext cx="12673965" cy="7158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Ir a la carpeta donde se generó el archivo Dockerfile, abrir la terminal (CMD) en esa ubicación y ejecutar el siguiente comando para construir la imagen: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1288375" y="4659511"/>
            <a:ext cx="12673965" cy="305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BFBFBF"/>
                </a:solidFill>
                <a:highlight>
                  <a:srgbClr val="49490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build -t Jenkins .</a:t>
            </a:r>
            <a:endParaRPr lang="en-US" sz="15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8375" y="5179457"/>
            <a:ext cx="10360700" cy="252603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14180"/>
            <a:ext cx="101653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Crear y Ejecutar el Contenedor Jenkins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89935"/>
            <a:ext cx="41340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Comando para ejecutar Jenkins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871079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cmd:
</a:t>
            </a:r>
            <a:r>
              <a:rPr lang="en-US" sz="1750" dirty="0">
                <a:solidFill>
                  <a:srgbClr val="BFBFBF"/>
                </a:solidFill>
                <a:highlight>
                  <a:srgbClr val="49490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run -d -p 8080:8080 -p 50000:50000 --name jenkins --privileged -v jenkins_home:/var/jenkins_home -v //var/run/docker.sock:/var/run/docker.sock jenkins/jenkins:lts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4678" y="3278267"/>
            <a:ext cx="5634395" cy="272188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3801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Verificación y Acceso al Contenedor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99573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5" name="Text 2"/>
          <p:cNvSpPr/>
          <p:nvPr/>
        </p:nvSpPr>
        <p:spPr>
          <a:xfrm>
            <a:off x="6365260" y="303823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0735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Verificar estado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56401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highlight>
                  <a:srgbClr val="49490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ps</a:t>
            </a: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para listar contenedores activos: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8258" y="4182070"/>
            <a:ext cx="6817400" cy="621744"/>
          </a:xfrm>
          <a:prstGeom prst="rect">
            <a:avLst/>
          </a:prstGeom>
        </p:spPr>
      </p:pic>
      <p:sp>
        <p:nvSpPr>
          <p:cNvPr id="9" name="Shape 5"/>
          <p:cNvSpPr/>
          <p:nvPr/>
        </p:nvSpPr>
        <p:spPr>
          <a:xfrm>
            <a:off x="6280190" y="525744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0" name="Text 6"/>
          <p:cNvSpPr/>
          <p:nvPr/>
        </p:nvSpPr>
        <p:spPr>
          <a:xfrm>
            <a:off x="6365260" y="529994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7017306" y="53353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Acceso como root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017306" y="582572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highlight>
                  <a:srgbClr val="49490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exec -it --user root jenkins bash</a:t>
            </a:r>
            <a:endParaRPr lang="en-US" sz="17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7306" y="6443782"/>
            <a:ext cx="6817400" cy="54768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7203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Obtener Clave Inicial de Jenkins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2975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5" name="Text 2"/>
          <p:cNvSpPr/>
          <p:nvPr/>
        </p:nvSpPr>
        <p:spPr>
          <a:xfrm>
            <a:off x="878860" y="287226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9076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Obtener la clave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398044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highlight>
                  <a:srgbClr val="49490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cat /var/jenkins_home/secrets/initialAdminPassword</a:t>
            </a: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dentro del contenedor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93790" y="457747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9" name="Text 6"/>
          <p:cNvSpPr/>
          <p:nvPr/>
        </p:nvSpPr>
        <p:spPr>
          <a:xfrm>
            <a:off x="878860" y="461998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530906" y="46553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Usarla para acceso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530906" y="5145762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Clave necesaria para la primera conexión desde el navegador
ejemplo: </a:t>
            </a:r>
            <a:r>
              <a:rPr lang="en-US" sz="1750" dirty="0">
                <a:solidFill>
                  <a:srgbClr val="BFBFBF"/>
                </a:solidFill>
                <a:highlight>
                  <a:srgbClr val="49490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380a8895f54243449dd9046b4d8dbdbe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32519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E3E3E"/>
          </a:solidFill>
          <a:ln/>
        </p:spPr>
        <p:txBody>
          <a:bodyPr/>
          <a:lstStyle/>
          <a:p>
            <a:endParaRPr lang="es-CO"/>
          </a:p>
        </p:txBody>
      </p:sp>
      <p:sp>
        <p:nvSpPr>
          <p:cNvPr id="13" name="Text 10"/>
          <p:cNvSpPr/>
          <p:nvPr/>
        </p:nvSpPr>
        <p:spPr>
          <a:xfrm>
            <a:off x="878860" y="636770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403062"/>
            <a:ext cx="6819305" cy="7543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Usamos el comando </a:t>
            </a:r>
            <a:r>
              <a:rPr lang="en-US" sz="2200" dirty="0">
                <a:solidFill>
                  <a:srgbClr val="BFBFBF"/>
                </a:solidFill>
                <a:highlight>
                  <a:srgbClr val="49490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exit</a:t>
            </a: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y reiniciamos el contenedor </a:t>
            </a:r>
            <a:r>
              <a:rPr lang="en-US" sz="2200" dirty="0">
                <a:solidFill>
                  <a:srgbClr val="BFBFBF"/>
                </a:solidFill>
                <a:highlight>
                  <a:srgbClr val="49490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docker restart jenkins</a:t>
            </a:r>
            <a:endParaRPr lang="en-US"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4013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Configurar sudo y Editar Configuraciones en Jenkins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797850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30246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Instalar sudo y nano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515082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highlight>
                  <a:srgbClr val="49490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apt update &amp;&amp; apt install -y sudo nano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4158734"/>
            <a:ext cx="1134070" cy="166985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385548"/>
            <a:ext cx="29145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Editar archivo sudoers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487596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highlight>
                  <a:srgbClr val="49490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EDITOR=nano visudo</a:t>
            </a: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para abrir configuración de permisos sudo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828586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6055400"/>
            <a:ext cx="37496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Permitir sudo sin contraseña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54581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Agregar línea: </a:t>
            </a:r>
            <a:r>
              <a:rPr lang="en-US" sz="1750" dirty="0">
                <a:solidFill>
                  <a:srgbClr val="BFBFBF"/>
                </a:solidFill>
                <a:highlight>
                  <a:srgbClr val="494904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jenkins ALL=(ALL) NOPASSWD: ALL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4482"/>
            <a:ext cx="785491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Guardar Cambios y Seguridad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5271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Guardar y salir con Ctrl + X, luego Y y Enter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9491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Permite ejecutar comandos sudo sin contraseña desde Jenkins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90001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Facilita configuraciones automáticas y scripts de administración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77749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Estas configuraciones aseguran una integración fluida entre Jenkins y Docker.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4707374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Optimiza tareas automatizadas manteniendo seguridad controlada.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356</Words>
  <Application>Microsoft Office PowerPoint</Application>
  <PresentationFormat>Personalizado</PresentationFormat>
  <Paragraphs>49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Instrument Sans Medium</vt:lpstr>
      <vt:lpstr>Open Sans</vt:lpstr>
      <vt:lpstr>Arial</vt:lpstr>
      <vt:lpstr>Consolas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oscar areiza</cp:lastModifiedBy>
  <cp:revision>2</cp:revision>
  <dcterms:created xsi:type="dcterms:W3CDTF">2025-05-05T19:09:04Z</dcterms:created>
  <dcterms:modified xsi:type="dcterms:W3CDTF">2025-05-05T19:25:32Z</dcterms:modified>
</cp:coreProperties>
</file>